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9C1AF"/>
    <a:srgbClr val="3CD6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632" autoAdjust="0"/>
    <p:restoredTop sz="85091" autoAdjust="0"/>
  </p:normalViewPr>
  <p:slideViewPr>
    <p:cSldViewPr>
      <p:cViewPr varScale="1">
        <p:scale>
          <a:sx n="66" d="100"/>
          <a:sy n="66" d="100"/>
        </p:scale>
        <p:origin x="154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E376BA-610B-48A0-96DF-DA333D32E9C6}" type="datetimeFigureOut">
              <a:rPr lang="en-US" smtClean="0"/>
              <a:t>1/22/2018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CAA785-EEBD-4BB7-80C8-35816BC18A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2397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/>
            <a:endParaRPr lang="sk-SK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39846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97129-8892-4527-B9B5-28EADF5A0760}" type="datetime1">
              <a:rPr lang="en-US" smtClean="0"/>
              <a:t>1/22/2018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3246E-4D3B-46EE-9AF0-FB58E9E24676}" type="datetime1">
              <a:rPr lang="en-US" smtClean="0"/>
              <a:t>1/22/2018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9A9CD-0126-458A-886B-6FC07AA530CC}" type="datetime1">
              <a:rPr lang="en-US" smtClean="0"/>
              <a:t>1/22/2018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58A32-C64F-48FE-9F74-7D1FFF5C519B}" type="datetime1">
              <a:rPr lang="en-US" smtClean="0"/>
              <a:t>1/22/2018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CCAD1-252D-44EF-B951-2C3EF1E1B8D5}" type="datetime1">
              <a:rPr lang="en-US" smtClean="0"/>
              <a:t>1/22/2018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A9ED7-D303-4DD7-9EFB-4DEB198A20E1}" type="datetime1">
              <a:rPr lang="en-US" smtClean="0"/>
              <a:t>1/22/2018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B5655-976F-4B60-BFD7-A21C85921715}" type="datetime1">
              <a:rPr lang="en-US" smtClean="0"/>
              <a:t>1/22/2018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FA360-1CC1-4DCF-86A5-1A446DB958B0}" type="datetime1">
              <a:rPr lang="en-US" smtClean="0"/>
              <a:t>1/22/2018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31B42-CABE-4B2F-90EA-E11C6CD8DA02}" type="datetime1">
              <a:rPr lang="en-US" smtClean="0"/>
              <a:t>1/22/2018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68E63-69BD-458C-A5A8-C5FC19FB1F0B}" type="datetime1">
              <a:rPr lang="en-US" smtClean="0"/>
              <a:t>1/22/2018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9560D-8B6D-4458-A1D3-F697C06A5EBE}" type="datetime1">
              <a:rPr lang="en-US" smtClean="0"/>
              <a:t>1/22/2018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120B41-2FE8-497A-8AFC-2BF5483874BC}" type="datetime1">
              <a:rPr lang="en-US" smtClean="0"/>
              <a:t>1/22/2018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b="1" dirty="0" err="1">
                <a:latin typeface="Times New Roman" pitchFamily="18" charset="0"/>
                <a:cs typeface="Times New Roman" pitchFamily="18" charset="0"/>
              </a:rPr>
              <a:t>Posibilități</a:t>
            </a:r>
            <a:r>
              <a:rPr lang="en-GB" b="1" dirty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en-GB" b="1" dirty="0" err="1">
                <a:latin typeface="Times New Roman" pitchFamily="18" charset="0"/>
                <a:cs typeface="Times New Roman" pitchFamily="18" charset="0"/>
              </a:rPr>
              <a:t>fonduri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dirty="0" err="1">
                <a:solidFill>
                  <a:srgbClr val="29C1AF"/>
                </a:solidFill>
              </a:rPr>
              <a:t>Finanțare</a:t>
            </a:r>
            <a:r>
              <a:rPr lang="en-GB" dirty="0">
                <a:solidFill>
                  <a:srgbClr val="29C1AF"/>
                </a:solidFill>
              </a:rPr>
              <a:t> </a:t>
            </a:r>
            <a:r>
              <a:rPr lang="en-GB" dirty="0" err="1">
                <a:solidFill>
                  <a:srgbClr val="29C1AF"/>
                </a:solidFill>
              </a:rPr>
              <a:t>pentru</a:t>
            </a:r>
            <a:r>
              <a:rPr lang="en-GB" dirty="0">
                <a:solidFill>
                  <a:srgbClr val="29C1AF"/>
                </a:solidFill>
              </a:rPr>
              <a:t> start-up-</a:t>
            </a:r>
            <a:r>
              <a:rPr lang="en-GB" dirty="0" err="1">
                <a:solidFill>
                  <a:srgbClr val="29C1AF"/>
                </a:solidFill>
              </a:rPr>
              <a:t>uri</a:t>
            </a:r>
            <a:endParaRPr lang="en-GB" dirty="0">
              <a:solidFill>
                <a:srgbClr val="29C1AF"/>
              </a:solidFill>
            </a:endParaRPr>
          </a:p>
        </p:txBody>
      </p:sp>
      <p:pic>
        <p:nvPicPr>
          <p:cNvPr id="4" name="Picture 3" descr="D:\LALAS\2016.01_ERAMUS+ VR4STEM\Resurse\antet_VR4STEM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3240" y="6000768"/>
            <a:ext cx="3357586" cy="71435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/>
          </a:bodyPr>
          <a:lstStyle/>
          <a:p>
            <a:r>
              <a:rPr lang="en-GB" sz="2800" dirty="0" err="1"/>
              <a:t>Nevoile</a:t>
            </a:r>
            <a:r>
              <a:rPr lang="en-GB" sz="2800" dirty="0"/>
              <a:t> de </a:t>
            </a:r>
            <a:r>
              <a:rPr lang="en-GB" sz="2800" dirty="0" err="1"/>
              <a:t>finanțare</a:t>
            </a:r>
            <a:r>
              <a:rPr lang="en-GB" sz="2800" dirty="0"/>
              <a:t> ale start-up-</a:t>
            </a:r>
            <a:r>
              <a:rPr lang="en-GB" sz="2800" dirty="0" err="1"/>
              <a:t>urilor</a:t>
            </a:r>
            <a:r>
              <a:rPr lang="en-GB" sz="2800" dirty="0"/>
              <a:t> </a:t>
            </a:r>
            <a:r>
              <a:rPr lang="en-GB" sz="2800" dirty="0" err="1"/>
              <a:t>sunt</a:t>
            </a:r>
            <a:r>
              <a:rPr lang="en-GB" sz="2800" dirty="0"/>
              <a:t> </a:t>
            </a:r>
            <a:r>
              <a:rPr lang="en-GB" sz="2800" dirty="0" err="1"/>
              <a:t>adresate</a:t>
            </a:r>
            <a:r>
              <a:rPr lang="en-GB" sz="2800" dirty="0"/>
              <a:t> </a:t>
            </a:r>
            <a:r>
              <a:rPr lang="en-GB" sz="2800" dirty="0" err="1"/>
              <a:t>în</a:t>
            </a:r>
            <a:r>
              <a:rPr lang="en-GB" sz="2800" dirty="0"/>
              <a:t> </a:t>
            </a:r>
            <a:r>
              <a:rPr lang="en-GB" sz="2800" dirty="0" err="1"/>
              <a:t>planul</a:t>
            </a:r>
            <a:r>
              <a:rPr lang="en-GB" sz="2800" dirty="0"/>
              <a:t> de </a:t>
            </a:r>
            <a:r>
              <a:rPr lang="en-GB" sz="2800" dirty="0" err="1"/>
              <a:t>afaceri</a:t>
            </a:r>
            <a:r>
              <a:rPr lang="en-GB" sz="2800" dirty="0"/>
              <a:t> </a:t>
            </a:r>
            <a:r>
              <a:rPr lang="en-GB" sz="2800" dirty="0" err="1"/>
              <a:t>sau</a:t>
            </a:r>
            <a:r>
              <a:rPr lang="en-GB" sz="2800" dirty="0"/>
              <a:t> </a:t>
            </a:r>
            <a:r>
              <a:rPr lang="en-GB" sz="2800" dirty="0" err="1"/>
              <a:t>în</a:t>
            </a:r>
            <a:r>
              <a:rPr lang="en-GB" sz="2800" dirty="0"/>
              <a:t> </a:t>
            </a:r>
            <a:r>
              <a:rPr lang="en-GB" sz="2800" dirty="0" err="1"/>
              <a:t>modelul</a:t>
            </a:r>
            <a:r>
              <a:rPr lang="en-GB" sz="2800" dirty="0"/>
              <a:t> de </a:t>
            </a:r>
            <a:r>
              <a:rPr lang="en-GB" sz="2800" dirty="0" err="1"/>
              <a:t>dezvoltare</a:t>
            </a:r>
            <a:r>
              <a:rPr lang="en-GB" sz="2800" dirty="0"/>
              <a:t> a </a:t>
            </a:r>
            <a:r>
              <a:rPr lang="en-GB" sz="2800" dirty="0" err="1"/>
              <a:t>afacerii</a:t>
            </a:r>
            <a:r>
              <a:rPr lang="en-GB" sz="2800" dirty="0"/>
              <a:t>, </a:t>
            </a:r>
            <a:r>
              <a:rPr lang="en-GB" sz="2800" dirty="0" err="1"/>
              <a:t>când</a:t>
            </a:r>
            <a:r>
              <a:rPr lang="en-GB" sz="2800" dirty="0"/>
              <a:t> </a:t>
            </a:r>
            <a:r>
              <a:rPr lang="en-GB" sz="2800" dirty="0" err="1"/>
              <a:t>următoarele</a:t>
            </a:r>
            <a:r>
              <a:rPr lang="en-GB" sz="2800" dirty="0"/>
              <a:t> </a:t>
            </a:r>
            <a:r>
              <a:rPr lang="en-GB" sz="2800" dirty="0" err="1"/>
              <a:t>aspecte</a:t>
            </a:r>
            <a:r>
              <a:rPr lang="en-GB" sz="2800" dirty="0"/>
              <a:t> </a:t>
            </a:r>
            <a:r>
              <a:rPr lang="en-GB" sz="2800" dirty="0" err="1"/>
              <a:t>sunt</a:t>
            </a:r>
            <a:r>
              <a:rPr lang="en-GB" sz="2800" dirty="0"/>
              <a:t> </a:t>
            </a:r>
            <a:r>
              <a:rPr lang="en-GB" sz="2800" dirty="0" err="1"/>
              <a:t>cunoscute</a:t>
            </a:r>
            <a:r>
              <a:rPr lang="en-GB" sz="2800" dirty="0"/>
              <a:t>:</a:t>
            </a:r>
            <a:endParaRPr lang="sk-SK" sz="2800" dirty="0"/>
          </a:p>
          <a:p>
            <a:pPr lvl="1"/>
            <a:r>
              <a:rPr lang="en-GB" sz="2600" dirty="0"/>
              <a:t>de </a:t>
            </a:r>
            <a:r>
              <a:rPr lang="en-GB" sz="2600" dirty="0" err="1"/>
              <a:t>ce</a:t>
            </a:r>
            <a:r>
              <a:rPr lang="en-GB" sz="2600" dirty="0"/>
              <a:t> </a:t>
            </a:r>
            <a:r>
              <a:rPr lang="en-GB" sz="2600" dirty="0" err="1"/>
              <a:t>sumă</a:t>
            </a:r>
            <a:r>
              <a:rPr lang="en-GB" sz="2600" dirty="0"/>
              <a:t> de </a:t>
            </a:r>
            <a:r>
              <a:rPr lang="en-GB" sz="2600" dirty="0" err="1"/>
              <a:t>bani</a:t>
            </a:r>
            <a:r>
              <a:rPr lang="en-GB" sz="2600" dirty="0"/>
              <a:t> </a:t>
            </a:r>
            <a:r>
              <a:rPr lang="en-GB" sz="2600" dirty="0" err="1"/>
              <a:t>este</a:t>
            </a:r>
            <a:r>
              <a:rPr lang="en-GB" sz="2600" dirty="0"/>
              <a:t> </a:t>
            </a:r>
            <a:r>
              <a:rPr lang="en-GB" sz="2600" dirty="0" err="1"/>
              <a:t>nevoie</a:t>
            </a:r>
            <a:endParaRPr lang="en-GB" sz="2600" dirty="0"/>
          </a:p>
          <a:p>
            <a:pPr lvl="1"/>
            <a:r>
              <a:rPr lang="en-GB" sz="2600" dirty="0" err="1"/>
              <a:t>pentru</a:t>
            </a:r>
            <a:r>
              <a:rPr lang="en-GB" sz="2600" dirty="0"/>
              <a:t> </a:t>
            </a:r>
            <a:r>
              <a:rPr lang="en-GB" sz="2600" dirty="0" err="1"/>
              <a:t>ce</a:t>
            </a:r>
            <a:r>
              <a:rPr lang="en-GB" sz="2600" dirty="0"/>
              <a:t> </a:t>
            </a:r>
            <a:r>
              <a:rPr lang="en-GB" sz="2600" dirty="0" err="1"/>
              <a:t>vo</a:t>
            </a:r>
            <a:r>
              <a:rPr lang="en-GB" sz="2600" dirty="0"/>
              <a:t> fi </a:t>
            </a:r>
            <a:r>
              <a:rPr lang="en-GB" sz="2600" dirty="0" err="1"/>
              <a:t>folosiți</a:t>
            </a:r>
            <a:r>
              <a:rPr lang="en-GB" sz="2600" dirty="0"/>
              <a:t> </a:t>
            </a:r>
            <a:r>
              <a:rPr lang="en-GB" sz="2600" dirty="0" err="1"/>
              <a:t>banii</a:t>
            </a:r>
            <a:endParaRPr lang="en-GB" sz="2600" dirty="0"/>
          </a:p>
          <a:p>
            <a:pPr lvl="1"/>
            <a:r>
              <a:rPr lang="en-GB" sz="2600" dirty="0"/>
              <a:t>o </a:t>
            </a:r>
            <a:r>
              <a:rPr lang="en-GB" sz="2600" dirty="0" err="1"/>
              <a:t>planificare</a:t>
            </a:r>
            <a:r>
              <a:rPr lang="en-GB" sz="2600" dirty="0"/>
              <a:t> </a:t>
            </a:r>
            <a:r>
              <a:rPr lang="en-GB" sz="2600" dirty="0" err="1"/>
              <a:t>pentru</a:t>
            </a:r>
            <a:r>
              <a:rPr lang="en-GB" sz="2600" dirty="0"/>
              <a:t> </a:t>
            </a:r>
            <a:r>
              <a:rPr lang="en-GB" sz="2600" dirty="0" err="1"/>
              <a:t>când</a:t>
            </a:r>
            <a:r>
              <a:rPr lang="en-GB" sz="2600" dirty="0"/>
              <a:t> </a:t>
            </a:r>
            <a:r>
              <a:rPr lang="en-GB" sz="2600" dirty="0" err="1"/>
              <a:t>va</a:t>
            </a:r>
            <a:r>
              <a:rPr lang="en-GB" sz="2600" dirty="0"/>
              <a:t> fi </a:t>
            </a:r>
            <a:r>
              <a:rPr lang="en-GB" sz="2600" dirty="0" err="1"/>
              <a:t>nevoie</a:t>
            </a:r>
            <a:r>
              <a:rPr lang="en-GB" sz="2600" dirty="0"/>
              <a:t> de </a:t>
            </a:r>
            <a:r>
              <a:rPr lang="en-GB" sz="2600" dirty="0" err="1"/>
              <a:t>bani</a:t>
            </a:r>
            <a:endParaRPr lang="sk-SK" sz="2600" dirty="0"/>
          </a:p>
          <a:p>
            <a:pPr lvl="1"/>
            <a:r>
              <a:rPr lang="en-GB" sz="2600" dirty="0" err="1"/>
              <a:t>felul</a:t>
            </a:r>
            <a:r>
              <a:rPr lang="en-GB" sz="2600" dirty="0"/>
              <a:t> </a:t>
            </a:r>
            <a:r>
              <a:rPr lang="en-GB" sz="2600" dirty="0" err="1"/>
              <a:t>în</a:t>
            </a:r>
            <a:r>
              <a:rPr lang="en-GB" sz="2600" dirty="0"/>
              <a:t> care </a:t>
            </a:r>
            <a:r>
              <a:rPr lang="en-GB" sz="2600" dirty="0" err="1"/>
              <a:t>banii</a:t>
            </a:r>
            <a:r>
              <a:rPr lang="en-GB" sz="2600" dirty="0"/>
              <a:t> </a:t>
            </a:r>
            <a:r>
              <a:rPr lang="en-GB" sz="2600" dirty="0" err="1"/>
              <a:t>vor</a:t>
            </a:r>
            <a:r>
              <a:rPr lang="en-GB" sz="2600" dirty="0"/>
              <a:t> fi </a:t>
            </a:r>
            <a:r>
              <a:rPr lang="en-GB" sz="2600" dirty="0" err="1"/>
              <a:t>restituiți</a:t>
            </a:r>
            <a:r>
              <a:rPr lang="en-GB" sz="2600" dirty="0"/>
              <a:t> </a:t>
            </a:r>
            <a:r>
              <a:rPr lang="en-GB" sz="2600" dirty="0" err="1"/>
              <a:t>și</a:t>
            </a:r>
            <a:r>
              <a:rPr lang="en-GB" sz="2600" dirty="0"/>
              <a:t> </a:t>
            </a:r>
            <a:r>
              <a:rPr lang="en-GB" sz="2600" dirty="0" err="1"/>
              <a:t>vor</a:t>
            </a:r>
            <a:r>
              <a:rPr lang="en-GB" sz="2600" dirty="0"/>
              <a:t> </a:t>
            </a:r>
            <a:r>
              <a:rPr lang="en-GB" sz="2600" dirty="0" err="1"/>
              <a:t>asigura</a:t>
            </a:r>
            <a:r>
              <a:rPr lang="en-GB" sz="2600" dirty="0"/>
              <a:t> </a:t>
            </a:r>
            <a:r>
              <a:rPr lang="en-GB" sz="2600" dirty="0" err="1"/>
              <a:t>veniturile</a:t>
            </a:r>
            <a:r>
              <a:rPr lang="en-GB" sz="2600" dirty="0"/>
              <a:t> </a:t>
            </a:r>
            <a:r>
              <a:rPr lang="en-GB" sz="2600" dirty="0" err="1"/>
              <a:t>financiare</a:t>
            </a:r>
            <a:endParaRPr lang="sk-SK" sz="26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2</a:t>
            </a:fld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67544" y="260648"/>
            <a:ext cx="8229600" cy="5865515"/>
          </a:xfrm>
        </p:spPr>
        <p:txBody>
          <a:bodyPr>
            <a:normAutofit fontScale="92500"/>
          </a:bodyPr>
          <a:lstStyle/>
          <a:p>
            <a:r>
              <a:rPr lang="en-GB" dirty="0" err="1"/>
              <a:t>nevoia</a:t>
            </a:r>
            <a:r>
              <a:rPr lang="en-GB" dirty="0"/>
              <a:t> de </a:t>
            </a:r>
            <a:r>
              <a:rPr lang="en-GB" dirty="0" err="1"/>
              <a:t>finanțare</a:t>
            </a:r>
            <a:r>
              <a:rPr lang="en-GB" dirty="0"/>
              <a:t> </a:t>
            </a:r>
            <a:r>
              <a:rPr lang="en-GB" dirty="0" err="1"/>
              <a:t>poate</a:t>
            </a:r>
            <a:r>
              <a:rPr lang="en-GB" dirty="0"/>
              <a:t> </a:t>
            </a:r>
            <a:r>
              <a:rPr lang="en-GB" dirty="0" err="1"/>
              <a:t>rezulta</a:t>
            </a:r>
            <a:r>
              <a:rPr lang="en-GB" dirty="0"/>
              <a:t> din </a:t>
            </a:r>
            <a:r>
              <a:rPr lang="en-GB" dirty="0" err="1"/>
              <a:t>mai</a:t>
            </a:r>
            <a:r>
              <a:rPr lang="en-GB" dirty="0"/>
              <a:t> </a:t>
            </a:r>
            <a:r>
              <a:rPr lang="en-GB" dirty="0" err="1"/>
              <a:t>multe</a:t>
            </a:r>
            <a:r>
              <a:rPr lang="en-GB" dirty="0"/>
              <a:t> </a:t>
            </a:r>
            <a:r>
              <a:rPr lang="en-GB" dirty="0" err="1"/>
              <a:t>nevoi</a:t>
            </a:r>
            <a:r>
              <a:rPr lang="en-GB" dirty="0"/>
              <a:t> de </a:t>
            </a:r>
            <a:r>
              <a:rPr lang="en-GB" dirty="0" err="1"/>
              <a:t>afaceri</a:t>
            </a:r>
            <a:endParaRPr lang="en-GB" dirty="0"/>
          </a:p>
          <a:p>
            <a:r>
              <a:rPr lang="en-GB" dirty="0" err="1"/>
              <a:t>fiecare</a:t>
            </a:r>
            <a:r>
              <a:rPr lang="en-GB" dirty="0"/>
              <a:t> </a:t>
            </a:r>
            <a:r>
              <a:rPr lang="en-GB" dirty="0" err="1"/>
              <a:t>dintre</a:t>
            </a:r>
            <a:r>
              <a:rPr lang="en-GB" dirty="0"/>
              <a:t> </a:t>
            </a:r>
            <a:r>
              <a:rPr lang="en-GB" dirty="0" err="1"/>
              <a:t>acestea</a:t>
            </a:r>
            <a:r>
              <a:rPr lang="en-GB" dirty="0"/>
              <a:t> are </a:t>
            </a:r>
            <a:r>
              <a:rPr lang="en-GB" dirty="0" err="1"/>
              <a:t>propriile</a:t>
            </a:r>
            <a:r>
              <a:rPr lang="en-GB" dirty="0"/>
              <a:t> </a:t>
            </a:r>
            <a:r>
              <a:rPr lang="en-GB" dirty="0" err="1"/>
              <a:t>caracteristici</a:t>
            </a:r>
            <a:endParaRPr lang="en-GB" dirty="0"/>
          </a:p>
          <a:p>
            <a:r>
              <a:rPr lang="en-GB" dirty="0" err="1"/>
              <a:t>aceastea</a:t>
            </a:r>
            <a:r>
              <a:rPr lang="en-GB" dirty="0"/>
              <a:t> </a:t>
            </a:r>
            <a:r>
              <a:rPr lang="en-GB" dirty="0" err="1"/>
              <a:t>ar</a:t>
            </a:r>
            <a:r>
              <a:rPr lang="en-GB" dirty="0"/>
              <a:t> </a:t>
            </a:r>
            <a:r>
              <a:rPr lang="en-GB" dirty="0" err="1"/>
              <a:t>trebui</a:t>
            </a:r>
            <a:r>
              <a:rPr lang="en-GB" dirty="0"/>
              <a:t> </a:t>
            </a:r>
            <a:r>
              <a:rPr lang="en-GB" dirty="0" err="1"/>
              <a:t>să</a:t>
            </a:r>
            <a:r>
              <a:rPr lang="en-GB" dirty="0"/>
              <a:t> fie </a:t>
            </a:r>
            <a:r>
              <a:rPr lang="en-GB" dirty="0" err="1"/>
              <a:t>luate</a:t>
            </a:r>
            <a:r>
              <a:rPr lang="en-GB" dirty="0"/>
              <a:t> </a:t>
            </a:r>
            <a:r>
              <a:rPr lang="en-GB" dirty="0" err="1"/>
              <a:t>în</a:t>
            </a:r>
            <a:r>
              <a:rPr lang="en-GB" dirty="0"/>
              <a:t> </a:t>
            </a:r>
            <a:r>
              <a:rPr lang="en-GB" dirty="0" err="1"/>
              <a:t>considerare</a:t>
            </a:r>
            <a:r>
              <a:rPr lang="en-GB" dirty="0"/>
              <a:t> </a:t>
            </a:r>
            <a:r>
              <a:rPr lang="en-GB" dirty="0" err="1"/>
              <a:t>separat</a:t>
            </a:r>
            <a:r>
              <a:rPr lang="en-GB" dirty="0"/>
              <a:t>:</a:t>
            </a:r>
            <a:endParaRPr lang="sk-SK" dirty="0"/>
          </a:p>
          <a:p>
            <a:pPr lvl="1"/>
            <a:r>
              <a:rPr lang="en-GB" dirty="0" err="1"/>
              <a:t>asigurarea</a:t>
            </a:r>
            <a:r>
              <a:rPr lang="en-GB" dirty="0"/>
              <a:t> </a:t>
            </a:r>
            <a:r>
              <a:rPr lang="en-GB" dirty="0" err="1"/>
              <a:t>unei</a:t>
            </a:r>
            <a:r>
              <a:rPr lang="en-GB" dirty="0"/>
              <a:t> </a:t>
            </a:r>
            <a:r>
              <a:rPr lang="en-GB" dirty="0" err="1"/>
              <a:t>baze</a:t>
            </a:r>
            <a:r>
              <a:rPr lang="en-GB" dirty="0"/>
              <a:t> stabile de </a:t>
            </a:r>
            <a:r>
              <a:rPr lang="en-GB" dirty="0" err="1"/>
              <a:t>venituri</a:t>
            </a:r>
            <a:r>
              <a:rPr lang="en-GB" dirty="0"/>
              <a:t> </a:t>
            </a:r>
            <a:r>
              <a:rPr lang="en-GB" dirty="0" err="1"/>
              <a:t>capitale</a:t>
            </a:r>
            <a:r>
              <a:rPr lang="en-GB" dirty="0"/>
              <a:t>, </a:t>
            </a:r>
          </a:p>
          <a:p>
            <a:pPr lvl="1"/>
            <a:r>
              <a:rPr lang="en-GB" dirty="0" err="1"/>
              <a:t>cheltuielile</a:t>
            </a:r>
            <a:r>
              <a:rPr lang="en-GB" dirty="0"/>
              <a:t> </a:t>
            </a:r>
            <a:r>
              <a:rPr lang="en-GB" dirty="0" err="1"/>
              <a:t>capitale</a:t>
            </a:r>
            <a:endParaRPr lang="en-GB" dirty="0"/>
          </a:p>
          <a:p>
            <a:pPr lvl="1"/>
            <a:r>
              <a:rPr lang="en-GB" dirty="0" err="1"/>
              <a:t>finanțarea</a:t>
            </a:r>
            <a:r>
              <a:rPr lang="en-GB" dirty="0"/>
              <a:t> </a:t>
            </a:r>
            <a:r>
              <a:rPr lang="en-GB" dirty="0" err="1"/>
              <a:t>operațiunii</a:t>
            </a:r>
            <a:r>
              <a:rPr lang="en-GB" dirty="0"/>
              <a:t> de </a:t>
            </a:r>
            <a:r>
              <a:rPr lang="en-GB" dirty="0" err="1"/>
              <a:t>extindere</a:t>
            </a:r>
            <a:r>
              <a:rPr lang="en-GB" dirty="0"/>
              <a:t>, de </a:t>
            </a:r>
            <a:r>
              <a:rPr lang="en-GB" dirty="0" err="1"/>
              <a:t>exemplu</a:t>
            </a:r>
            <a:r>
              <a:rPr lang="en-GB" dirty="0"/>
              <a:t> </a:t>
            </a:r>
            <a:r>
              <a:rPr lang="en-GB" dirty="0" err="1"/>
              <a:t>costurile</a:t>
            </a:r>
            <a:r>
              <a:rPr lang="en-GB" dirty="0"/>
              <a:t> de personal, </a:t>
            </a:r>
            <a:r>
              <a:rPr lang="en-GB" dirty="0" err="1"/>
              <a:t>materialele</a:t>
            </a:r>
            <a:r>
              <a:rPr lang="en-GB" dirty="0"/>
              <a:t> de </a:t>
            </a:r>
            <a:r>
              <a:rPr lang="en-GB" dirty="0" err="1"/>
              <a:t>birou</a:t>
            </a:r>
            <a:r>
              <a:rPr lang="en-GB" dirty="0"/>
              <a:t>, </a:t>
            </a:r>
            <a:r>
              <a:rPr lang="en-GB" dirty="0" err="1"/>
              <a:t>infrastructura</a:t>
            </a:r>
            <a:r>
              <a:rPr lang="en-GB" dirty="0"/>
              <a:t> etc.</a:t>
            </a:r>
          </a:p>
          <a:p>
            <a:pPr lvl="1"/>
            <a:r>
              <a:rPr lang="en-GB" dirty="0" err="1"/>
              <a:t>cheltuielile</a:t>
            </a:r>
            <a:r>
              <a:rPr lang="en-GB" dirty="0"/>
              <a:t> </a:t>
            </a:r>
            <a:r>
              <a:rPr lang="en-GB" dirty="0" err="1"/>
              <a:t>curente</a:t>
            </a:r>
            <a:r>
              <a:rPr lang="en-GB" dirty="0"/>
              <a:t>, de </a:t>
            </a:r>
            <a:r>
              <a:rPr lang="en-GB" dirty="0" err="1"/>
              <a:t>exemplu</a:t>
            </a:r>
            <a:r>
              <a:rPr lang="en-GB" dirty="0"/>
              <a:t> </a:t>
            </a:r>
            <a:r>
              <a:rPr lang="en-GB" dirty="0" err="1"/>
              <a:t>finanțarea</a:t>
            </a:r>
            <a:r>
              <a:rPr lang="en-GB" dirty="0"/>
              <a:t> </a:t>
            </a:r>
            <a:r>
              <a:rPr lang="en-GB" dirty="0" err="1"/>
              <a:t>creanțelor</a:t>
            </a:r>
            <a:r>
              <a:rPr lang="en-GB" dirty="0"/>
              <a:t> </a:t>
            </a:r>
            <a:r>
              <a:rPr lang="en-GB" dirty="0" err="1"/>
              <a:t>și</a:t>
            </a:r>
            <a:r>
              <a:rPr lang="en-GB" dirty="0"/>
              <a:t> a </a:t>
            </a:r>
            <a:r>
              <a:rPr lang="en-GB" dirty="0" err="1"/>
              <a:t>stocurilor</a:t>
            </a:r>
            <a:endParaRPr lang="en-GB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6503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331</TotalTime>
  <Words>134</Words>
  <Application>Microsoft Office PowerPoint</Application>
  <PresentationFormat>On-screen Show (4:3)</PresentationFormat>
  <Paragraphs>18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Times New Roman</vt:lpstr>
      <vt:lpstr>Office Theme</vt:lpstr>
      <vt:lpstr>Posibilități de fonduri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Gamification</dc:title>
  <dc:creator>covan</dc:creator>
  <cp:lastModifiedBy>Catrina</cp:lastModifiedBy>
  <cp:revision>49</cp:revision>
  <dcterms:created xsi:type="dcterms:W3CDTF">2017-03-08T21:43:37Z</dcterms:created>
  <dcterms:modified xsi:type="dcterms:W3CDTF">2018-01-22T16:53:57Z</dcterms:modified>
</cp:coreProperties>
</file>